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  <p:sldMasterId id="2147483840" r:id="rId2"/>
    <p:sldMasterId id="2147483852" r:id="rId3"/>
    <p:sldMasterId id="2147483924" r:id="rId4"/>
  </p:sldMasterIdLst>
  <p:notesMasterIdLst>
    <p:notesMasterId r:id="rId15"/>
  </p:notesMasterIdLst>
  <p:sldIdLst>
    <p:sldId id="256" r:id="rId5"/>
    <p:sldId id="257" r:id="rId6"/>
    <p:sldId id="258" r:id="rId7"/>
    <p:sldId id="260" r:id="rId8"/>
    <p:sldId id="268" r:id="rId9"/>
    <p:sldId id="272" r:id="rId10"/>
    <p:sldId id="270" r:id="rId11"/>
    <p:sldId id="281" r:id="rId12"/>
    <p:sldId id="28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BDAB6-0458-7F4E-9C1E-7E125739E7D3}" type="doc">
      <dgm:prSet loTypeId="urn:microsoft.com/office/officeart/2005/8/layout/radial3" loCatId="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2E1080-18C2-BF4B-8196-E8E94C561B83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Key Characteristics &amp; Advantages</a:t>
          </a:r>
          <a:endParaRPr lang="en-US" sz="2000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A5F164-B378-B04C-84DE-65B35A9F6916}" type="parTrans" cxnId="{7263746F-3F58-E449-97E5-744DADC72625}">
      <dgm:prSet/>
      <dgm:spPr/>
      <dgm:t>
        <a:bodyPr/>
        <a:lstStyle/>
        <a:p>
          <a:endParaRPr lang="en-US"/>
        </a:p>
      </dgm:t>
    </dgm:pt>
    <dgm:pt modelId="{29C9CCA6-2AE6-6C43-9044-24CD490A896A}" type="sibTrans" cxnId="{7263746F-3F58-E449-97E5-744DADC72625}">
      <dgm:prSet/>
      <dgm:spPr/>
      <dgm:t>
        <a:bodyPr/>
        <a:lstStyle/>
        <a:p>
          <a:endParaRPr lang="en-US"/>
        </a:p>
      </dgm:t>
    </dgm:pt>
    <dgm:pt modelId="{A7ADB15C-F5D6-9B46-9E63-62F7DCBC0A05}">
      <dgm:prSet phldrT="[Text]"/>
      <dgm:spPr/>
      <dgm:t>
        <a:bodyPr/>
        <a:lstStyle/>
        <a:p>
          <a:r>
            <a:rPr lang="en-US" dirty="0" smtClean="0"/>
            <a:t>Software Integration</a:t>
          </a:r>
          <a:endParaRPr lang="en-US" dirty="0"/>
        </a:p>
      </dgm:t>
    </dgm:pt>
    <dgm:pt modelId="{D2819FEA-44EE-8347-8077-2541CC157DEE}" type="parTrans" cxnId="{15524B72-D0FB-C247-A06D-FD142B87E8F3}">
      <dgm:prSet/>
      <dgm:spPr/>
      <dgm:t>
        <a:bodyPr/>
        <a:lstStyle/>
        <a:p>
          <a:endParaRPr lang="en-US"/>
        </a:p>
      </dgm:t>
    </dgm:pt>
    <dgm:pt modelId="{F601556D-BC66-7E4F-A9C8-D58E1825C302}" type="sibTrans" cxnId="{15524B72-D0FB-C247-A06D-FD142B87E8F3}">
      <dgm:prSet/>
      <dgm:spPr/>
      <dgm:t>
        <a:bodyPr/>
        <a:lstStyle/>
        <a:p>
          <a:endParaRPr lang="en-US"/>
        </a:p>
      </dgm:t>
    </dgm:pt>
    <dgm:pt modelId="{9D1AD0E4-CBCB-E441-9FDC-EA86C85B206D}">
      <dgm:prSet phldrT="[Text]"/>
      <dgm:spPr/>
      <dgm:t>
        <a:bodyPr/>
        <a:lstStyle/>
        <a:p>
          <a:r>
            <a:rPr lang="en-US" dirty="0" smtClean="0"/>
            <a:t>Cost Efficient</a:t>
          </a:r>
          <a:endParaRPr lang="en-US" dirty="0"/>
        </a:p>
      </dgm:t>
    </dgm:pt>
    <dgm:pt modelId="{46591C03-68FC-CC4D-922A-0B4BA799CA4F}" type="parTrans" cxnId="{040FF711-346C-F547-BBA9-BAF86CB28284}">
      <dgm:prSet/>
      <dgm:spPr/>
      <dgm:t>
        <a:bodyPr/>
        <a:lstStyle/>
        <a:p>
          <a:endParaRPr lang="en-US"/>
        </a:p>
      </dgm:t>
    </dgm:pt>
    <dgm:pt modelId="{D3F60522-4EF6-BD4E-A5CE-1523B1B20C5E}" type="sibTrans" cxnId="{040FF711-346C-F547-BBA9-BAF86CB28284}">
      <dgm:prSet/>
      <dgm:spPr/>
      <dgm:t>
        <a:bodyPr/>
        <a:lstStyle/>
        <a:p>
          <a:endParaRPr lang="en-US"/>
        </a:p>
      </dgm:t>
    </dgm:pt>
    <dgm:pt modelId="{670E6909-0CFD-2440-918B-0BE00C3319EE}">
      <dgm:prSet phldrT="[Text]"/>
      <dgm:spPr/>
      <dgm:t>
        <a:bodyPr/>
        <a:lstStyle/>
        <a:p>
          <a:r>
            <a:rPr lang="en-US" dirty="0" smtClean="0"/>
            <a:t>More Secure</a:t>
          </a:r>
          <a:endParaRPr lang="en-US" dirty="0"/>
        </a:p>
      </dgm:t>
    </dgm:pt>
    <dgm:pt modelId="{2630DD55-C8C1-E94B-9F9E-F7D3FBB8A8E2}" type="parTrans" cxnId="{41BA8637-EF2B-154A-85E0-7AC2A9A86CEE}">
      <dgm:prSet/>
      <dgm:spPr/>
      <dgm:t>
        <a:bodyPr/>
        <a:lstStyle/>
        <a:p>
          <a:endParaRPr lang="en-US"/>
        </a:p>
      </dgm:t>
    </dgm:pt>
    <dgm:pt modelId="{DDF87EDC-E52D-724F-80A2-22A62F607ABE}" type="sibTrans" cxnId="{41BA8637-EF2B-154A-85E0-7AC2A9A86CEE}">
      <dgm:prSet/>
      <dgm:spPr/>
      <dgm:t>
        <a:bodyPr/>
        <a:lstStyle/>
        <a:p>
          <a:endParaRPr lang="en-US"/>
        </a:p>
      </dgm:t>
    </dgm:pt>
    <dgm:pt modelId="{BFB6B73C-5973-1F4D-9EE5-59ADEC7ECC39}">
      <dgm:prSet phldrT="[Text]"/>
      <dgm:spPr/>
      <dgm:t>
        <a:bodyPr/>
        <a:lstStyle/>
        <a:p>
          <a:r>
            <a:rPr lang="en-US" dirty="0" smtClean="0"/>
            <a:t>Document Control</a:t>
          </a:r>
          <a:endParaRPr lang="en-US" dirty="0"/>
        </a:p>
      </dgm:t>
    </dgm:pt>
    <dgm:pt modelId="{301F9371-F23D-A742-8E1F-618EC7C69A3E}" type="parTrans" cxnId="{BD4A0A9F-240D-F34C-AB9E-E7FCA0CB28E7}">
      <dgm:prSet/>
      <dgm:spPr/>
      <dgm:t>
        <a:bodyPr/>
        <a:lstStyle/>
        <a:p>
          <a:endParaRPr lang="en-US"/>
        </a:p>
      </dgm:t>
    </dgm:pt>
    <dgm:pt modelId="{4DDA8303-20B3-8047-9ED2-2395CF464D8C}" type="sibTrans" cxnId="{BD4A0A9F-240D-F34C-AB9E-E7FCA0CB28E7}">
      <dgm:prSet/>
      <dgm:spPr/>
      <dgm:t>
        <a:bodyPr/>
        <a:lstStyle/>
        <a:p>
          <a:endParaRPr lang="en-US"/>
        </a:p>
      </dgm:t>
    </dgm:pt>
    <dgm:pt modelId="{F50F91A8-1AC3-8B47-B175-0ACD7F38133E}">
      <dgm:prSet phldrT="[Text]"/>
      <dgm:spPr/>
      <dgm:t>
        <a:bodyPr/>
        <a:lstStyle/>
        <a:p>
          <a:r>
            <a:rPr lang="en-US" dirty="0" smtClean="0"/>
            <a:t>Backup &amp; Recovery</a:t>
          </a:r>
          <a:endParaRPr lang="en-US" dirty="0"/>
        </a:p>
      </dgm:t>
    </dgm:pt>
    <dgm:pt modelId="{9E5560EF-4D94-F848-A6A6-9CEBCB2381A9}" type="parTrans" cxnId="{0DB7B5D0-E928-E446-8A75-51CCA9EAF510}">
      <dgm:prSet/>
      <dgm:spPr/>
      <dgm:t>
        <a:bodyPr/>
        <a:lstStyle/>
        <a:p>
          <a:endParaRPr lang="en-US"/>
        </a:p>
      </dgm:t>
    </dgm:pt>
    <dgm:pt modelId="{6430BFC9-4417-B147-913C-F90350110A45}" type="sibTrans" cxnId="{0DB7B5D0-E928-E446-8A75-51CCA9EAF510}">
      <dgm:prSet/>
      <dgm:spPr/>
      <dgm:t>
        <a:bodyPr/>
        <a:lstStyle/>
        <a:p>
          <a:endParaRPr lang="en-US"/>
        </a:p>
      </dgm:t>
    </dgm:pt>
    <dgm:pt modelId="{B33D226B-0975-FC47-954B-B0A200AB3E01}">
      <dgm:prSet phldrT="[Text]"/>
      <dgm:spPr/>
      <dgm:t>
        <a:bodyPr/>
        <a:lstStyle/>
        <a:p>
          <a:r>
            <a:rPr lang="en-US" dirty="0" smtClean="0"/>
            <a:t>Streamline Work-Flow</a:t>
          </a:r>
          <a:endParaRPr lang="en-US" dirty="0"/>
        </a:p>
      </dgm:t>
    </dgm:pt>
    <dgm:pt modelId="{F8ADBBC2-25CD-8D44-8FFE-EBDDFAA1D420}" type="parTrans" cxnId="{10FAF028-CA35-6D48-8BDD-C627383D5205}">
      <dgm:prSet/>
      <dgm:spPr/>
      <dgm:t>
        <a:bodyPr/>
        <a:lstStyle/>
        <a:p>
          <a:endParaRPr lang="en-US"/>
        </a:p>
      </dgm:t>
    </dgm:pt>
    <dgm:pt modelId="{849BE338-035D-6E48-AA44-9333BBDBB25A}" type="sibTrans" cxnId="{10FAF028-CA35-6D48-8BDD-C627383D5205}">
      <dgm:prSet/>
      <dgm:spPr/>
      <dgm:t>
        <a:bodyPr/>
        <a:lstStyle/>
        <a:p>
          <a:endParaRPr lang="en-US"/>
        </a:p>
      </dgm:t>
    </dgm:pt>
    <dgm:pt modelId="{9DF00089-FD22-B24E-A116-F5607C943133}">
      <dgm:prSet phldrT="[Text]"/>
      <dgm:spPr/>
      <dgm:t>
        <a:bodyPr/>
        <a:lstStyle/>
        <a:p>
          <a:r>
            <a:rPr lang="en-US" dirty="0" smtClean="0"/>
            <a:t>Rapid Development</a:t>
          </a:r>
          <a:endParaRPr lang="en-US" dirty="0"/>
        </a:p>
      </dgm:t>
    </dgm:pt>
    <dgm:pt modelId="{B2C2AC9D-4930-CF45-BF07-0AAF409DECE2}" type="parTrans" cxnId="{837DDB78-3C6C-4A48-B27A-7F16D2F9983E}">
      <dgm:prSet/>
      <dgm:spPr/>
      <dgm:t>
        <a:bodyPr/>
        <a:lstStyle/>
        <a:p>
          <a:endParaRPr lang="en-US"/>
        </a:p>
      </dgm:t>
    </dgm:pt>
    <dgm:pt modelId="{62891C6B-4B8A-3F46-B87B-A9F8C8E6DC4E}" type="sibTrans" cxnId="{837DDB78-3C6C-4A48-B27A-7F16D2F9983E}">
      <dgm:prSet/>
      <dgm:spPr/>
      <dgm:t>
        <a:bodyPr/>
        <a:lstStyle/>
        <a:p>
          <a:endParaRPr lang="en-US"/>
        </a:p>
      </dgm:t>
    </dgm:pt>
    <dgm:pt modelId="{3C2D0291-90A2-3549-9AB7-66A626786B2E}">
      <dgm:prSet phldrT="[Text]"/>
      <dgm:spPr/>
      <dgm:t>
        <a:bodyPr/>
        <a:lstStyle/>
        <a:p>
          <a:r>
            <a:rPr lang="en-US" dirty="0" smtClean="0"/>
            <a:t>Infinite Storage</a:t>
          </a:r>
          <a:endParaRPr lang="en-US" dirty="0"/>
        </a:p>
      </dgm:t>
    </dgm:pt>
    <dgm:pt modelId="{365018A0-5ED2-9A45-9EC8-7249E796BF8C}" type="parTrans" cxnId="{30C078D5-2958-624C-BA96-3491CD1B0FDE}">
      <dgm:prSet/>
      <dgm:spPr/>
      <dgm:t>
        <a:bodyPr/>
        <a:lstStyle/>
        <a:p>
          <a:endParaRPr lang="en-US"/>
        </a:p>
      </dgm:t>
    </dgm:pt>
    <dgm:pt modelId="{8DAAF3CD-08AD-4745-9320-4D6C374519A6}" type="sibTrans" cxnId="{30C078D5-2958-624C-BA96-3491CD1B0FDE}">
      <dgm:prSet/>
      <dgm:spPr/>
      <dgm:t>
        <a:bodyPr/>
        <a:lstStyle/>
        <a:p>
          <a:endParaRPr lang="en-US"/>
        </a:p>
      </dgm:t>
    </dgm:pt>
    <dgm:pt modelId="{B6947E67-EB62-9B4A-B5A4-1679EC436066}">
      <dgm:prSet phldrT="[Text]"/>
      <dgm:spPr/>
      <dgm:t>
        <a:bodyPr/>
        <a:lstStyle/>
        <a:p>
          <a:r>
            <a:rPr lang="en-US" dirty="0" smtClean="0"/>
            <a:t>More Flexible</a:t>
          </a:r>
          <a:endParaRPr lang="en-US" dirty="0"/>
        </a:p>
      </dgm:t>
    </dgm:pt>
    <dgm:pt modelId="{95A5B8EE-3683-0648-A7F8-C712800FF755}" type="parTrans" cxnId="{2E29DA28-B835-D141-A84E-E522DE6AECF1}">
      <dgm:prSet/>
      <dgm:spPr/>
      <dgm:t>
        <a:bodyPr/>
        <a:lstStyle/>
        <a:p>
          <a:endParaRPr lang="en-US"/>
        </a:p>
      </dgm:t>
    </dgm:pt>
    <dgm:pt modelId="{6A19B36D-A7C0-BD4D-9899-4FAA95C44D75}" type="sibTrans" cxnId="{2E29DA28-B835-D141-A84E-E522DE6AECF1}">
      <dgm:prSet/>
      <dgm:spPr/>
      <dgm:t>
        <a:bodyPr/>
        <a:lstStyle/>
        <a:p>
          <a:endParaRPr lang="en-US"/>
        </a:p>
      </dgm:t>
    </dgm:pt>
    <dgm:pt modelId="{3CAAC7E2-3935-BD44-9685-11949DD1E70C}" type="pres">
      <dgm:prSet presAssocID="{4CEBDAB6-0458-7F4E-9C1E-7E125739E7D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A60674-7369-294B-8ABA-11EF882BFA25}" type="pres">
      <dgm:prSet presAssocID="{4CEBDAB6-0458-7F4E-9C1E-7E125739E7D3}" presName="radial" presStyleCnt="0">
        <dgm:presLayoutVars>
          <dgm:animLvl val="ctr"/>
        </dgm:presLayoutVars>
      </dgm:prSet>
      <dgm:spPr/>
    </dgm:pt>
    <dgm:pt modelId="{D1181A19-6E84-9645-9387-D4CE333BBAE2}" type="pres">
      <dgm:prSet presAssocID="{622E1080-18C2-BF4B-8196-E8E94C561B83}" presName="centerShape" presStyleLbl="vennNode1" presStyleIdx="0" presStyleCnt="10" custScaleX="77786" custScaleY="77103" custLinFactNeighborX="160" custLinFactNeighborY="-403"/>
      <dgm:spPr/>
      <dgm:t>
        <a:bodyPr/>
        <a:lstStyle/>
        <a:p>
          <a:endParaRPr lang="en-US"/>
        </a:p>
      </dgm:t>
    </dgm:pt>
    <dgm:pt modelId="{804F0B96-7FA3-174B-BBAB-2C3E5E323472}" type="pres">
      <dgm:prSet presAssocID="{A7ADB15C-F5D6-9B46-9E63-62F7DCBC0A05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861B4-4877-7F4E-B6B3-BC2E0EDAEA5F}" type="pres">
      <dgm:prSet presAssocID="{9D1AD0E4-CBCB-E441-9FDC-EA86C85B206D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44586-E793-6046-91B9-58256C161AF7}" type="pres">
      <dgm:prSet presAssocID="{670E6909-0CFD-2440-918B-0BE00C3319EE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7E47D-9494-8242-A28C-6A50EF3B93AB}" type="pres">
      <dgm:prSet presAssocID="{BFB6B73C-5973-1F4D-9EE5-59ADEC7ECC39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A098A-35C9-044F-B4F9-6649CB7F4F37}" type="pres">
      <dgm:prSet presAssocID="{F50F91A8-1AC3-8B47-B175-0ACD7F38133E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81C3E-909E-F84C-BF60-F35F4ED5AD3D}" type="pres">
      <dgm:prSet presAssocID="{B33D226B-0975-FC47-954B-B0A200AB3E01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37561-D6DC-7E4F-B11C-3BDFB3CAFB1B}" type="pres">
      <dgm:prSet presAssocID="{9DF00089-FD22-B24E-A116-F5607C943133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C1DCE-6D20-E748-B96C-3B5CC2C166F6}" type="pres">
      <dgm:prSet presAssocID="{3C2D0291-90A2-3549-9AB7-66A626786B2E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E10EC-B792-B941-BB85-74CAF34FAC9C}" type="pres">
      <dgm:prSet presAssocID="{B6947E67-EB62-9B4A-B5A4-1679EC436066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FAF028-CA35-6D48-8BDD-C627383D5205}" srcId="{622E1080-18C2-BF4B-8196-E8E94C561B83}" destId="{B33D226B-0975-FC47-954B-B0A200AB3E01}" srcOrd="5" destOrd="0" parTransId="{F8ADBBC2-25CD-8D44-8FFE-EBDDFAA1D420}" sibTransId="{849BE338-035D-6E48-AA44-9333BBDBB25A}"/>
    <dgm:cxn modelId="{0DB7B5D0-E928-E446-8A75-51CCA9EAF510}" srcId="{622E1080-18C2-BF4B-8196-E8E94C561B83}" destId="{F50F91A8-1AC3-8B47-B175-0ACD7F38133E}" srcOrd="4" destOrd="0" parTransId="{9E5560EF-4D94-F848-A6A6-9CEBCB2381A9}" sibTransId="{6430BFC9-4417-B147-913C-F90350110A45}"/>
    <dgm:cxn modelId="{A7889804-4FE7-4A42-9C40-F2C1FB658EE8}" type="presOf" srcId="{BFB6B73C-5973-1F4D-9EE5-59ADEC7ECC39}" destId="{F597E47D-9494-8242-A28C-6A50EF3B93AB}" srcOrd="0" destOrd="0" presId="urn:microsoft.com/office/officeart/2005/8/layout/radial3"/>
    <dgm:cxn modelId="{F0EC7F72-7186-A54F-B164-5841412220CB}" type="presOf" srcId="{3C2D0291-90A2-3549-9AB7-66A626786B2E}" destId="{69CC1DCE-6D20-E748-B96C-3B5CC2C166F6}" srcOrd="0" destOrd="0" presId="urn:microsoft.com/office/officeart/2005/8/layout/radial3"/>
    <dgm:cxn modelId="{EA5B8154-A136-4D46-9E7C-E0653C43EC1A}" type="presOf" srcId="{B33D226B-0975-FC47-954B-B0A200AB3E01}" destId="{79181C3E-909E-F84C-BF60-F35F4ED5AD3D}" srcOrd="0" destOrd="0" presId="urn:microsoft.com/office/officeart/2005/8/layout/radial3"/>
    <dgm:cxn modelId="{13A1718F-E919-2A47-92AA-C983A0C39F08}" type="presOf" srcId="{9DF00089-FD22-B24E-A116-F5607C943133}" destId="{01137561-D6DC-7E4F-B11C-3BDFB3CAFB1B}" srcOrd="0" destOrd="0" presId="urn:microsoft.com/office/officeart/2005/8/layout/radial3"/>
    <dgm:cxn modelId="{837DDB78-3C6C-4A48-B27A-7F16D2F9983E}" srcId="{622E1080-18C2-BF4B-8196-E8E94C561B83}" destId="{9DF00089-FD22-B24E-A116-F5607C943133}" srcOrd="6" destOrd="0" parTransId="{B2C2AC9D-4930-CF45-BF07-0AAF409DECE2}" sibTransId="{62891C6B-4B8A-3F46-B87B-A9F8C8E6DC4E}"/>
    <dgm:cxn modelId="{E7CDD93D-8250-2E47-A5BA-A8F9422C6D2E}" type="presOf" srcId="{9D1AD0E4-CBCB-E441-9FDC-EA86C85B206D}" destId="{119861B4-4877-7F4E-B6B3-BC2E0EDAEA5F}" srcOrd="0" destOrd="0" presId="urn:microsoft.com/office/officeart/2005/8/layout/radial3"/>
    <dgm:cxn modelId="{040FF711-346C-F547-BBA9-BAF86CB28284}" srcId="{622E1080-18C2-BF4B-8196-E8E94C561B83}" destId="{9D1AD0E4-CBCB-E441-9FDC-EA86C85B206D}" srcOrd="1" destOrd="0" parTransId="{46591C03-68FC-CC4D-922A-0B4BA799CA4F}" sibTransId="{D3F60522-4EF6-BD4E-A5CE-1523B1B20C5E}"/>
    <dgm:cxn modelId="{58472CFA-B3C7-4544-AC59-022B69CE4656}" type="presOf" srcId="{4CEBDAB6-0458-7F4E-9C1E-7E125739E7D3}" destId="{3CAAC7E2-3935-BD44-9685-11949DD1E70C}" srcOrd="0" destOrd="0" presId="urn:microsoft.com/office/officeart/2005/8/layout/radial3"/>
    <dgm:cxn modelId="{47CD3488-6C48-4A4D-810C-04FE5D7DB4AD}" type="presOf" srcId="{670E6909-0CFD-2440-918B-0BE00C3319EE}" destId="{52B44586-E793-6046-91B9-58256C161AF7}" srcOrd="0" destOrd="0" presId="urn:microsoft.com/office/officeart/2005/8/layout/radial3"/>
    <dgm:cxn modelId="{E6573C7A-4769-7241-B023-10B82279FF20}" type="presOf" srcId="{B6947E67-EB62-9B4A-B5A4-1679EC436066}" destId="{553E10EC-B792-B941-BB85-74CAF34FAC9C}" srcOrd="0" destOrd="0" presId="urn:microsoft.com/office/officeart/2005/8/layout/radial3"/>
    <dgm:cxn modelId="{41BA8637-EF2B-154A-85E0-7AC2A9A86CEE}" srcId="{622E1080-18C2-BF4B-8196-E8E94C561B83}" destId="{670E6909-0CFD-2440-918B-0BE00C3319EE}" srcOrd="2" destOrd="0" parTransId="{2630DD55-C8C1-E94B-9F9E-F7D3FBB8A8E2}" sibTransId="{DDF87EDC-E52D-724F-80A2-22A62F607ABE}"/>
    <dgm:cxn modelId="{7263746F-3F58-E449-97E5-744DADC72625}" srcId="{4CEBDAB6-0458-7F4E-9C1E-7E125739E7D3}" destId="{622E1080-18C2-BF4B-8196-E8E94C561B83}" srcOrd="0" destOrd="0" parTransId="{EAA5F164-B378-B04C-84DE-65B35A9F6916}" sibTransId="{29C9CCA6-2AE6-6C43-9044-24CD490A896A}"/>
    <dgm:cxn modelId="{3A961632-6DC7-194A-9FBD-37A7868C4BE3}" type="presOf" srcId="{622E1080-18C2-BF4B-8196-E8E94C561B83}" destId="{D1181A19-6E84-9645-9387-D4CE333BBAE2}" srcOrd="0" destOrd="0" presId="urn:microsoft.com/office/officeart/2005/8/layout/radial3"/>
    <dgm:cxn modelId="{2E29DA28-B835-D141-A84E-E522DE6AECF1}" srcId="{622E1080-18C2-BF4B-8196-E8E94C561B83}" destId="{B6947E67-EB62-9B4A-B5A4-1679EC436066}" srcOrd="8" destOrd="0" parTransId="{95A5B8EE-3683-0648-A7F8-C712800FF755}" sibTransId="{6A19B36D-A7C0-BD4D-9899-4FAA95C44D75}"/>
    <dgm:cxn modelId="{BD4A0A9F-240D-F34C-AB9E-E7FCA0CB28E7}" srcId="{622E1080-18C2-BF4B-8196-E8E94C561B83}" destId="{BFB6B73C-5973-1F4D-9EE5-59ADEC7ECC39}" srcOrd="3" destOrd="0" parTransId="{301F9371-F23D-A742-8E1F-618EC7C69A3E}" sibTransId="{4DDA8303-20B3-8047-9ED2-2395CF464D8C}"/>
    <dgm:cxn modelId="{725DA914-F7FC-7441-B21E-FD1A4C11ABF7}" type="presOf" srcId="{A7ADB15C-F5D6-9B46-9E63-62F7DCBC0A05}" destId="{804F0B96-7FA3-174B-BBAB-2C3E5E323472}" srcOrd="0" destOrd="0" presId="urn:microsoft.com/office/officeart/2005/8/layout/radial3"/>
    <dgm:cxn modelId="{30C078D5-2958-624C-BA96-3491CD1B0FDE}" srcId="{622E1080-18C2-BF4B-8196-E8E94C561B83}" destId="{3C2D0291-90A2-3549-9AB7-66A626786B2E}" srcOrd="7" destOrd="0" parTransId="{365018A0-5ED2-9A45-9EC8-7249E796BF8C}" sibTransId="{8DAAF3CD-08AD-4745-9320-4D6C374519A6}"/>
    <dgm:cxn modelId="{15524B72-D0FB-C247-A06D-FD142B87E8F3}" srcId="{622E1080-18C2-BF4B-8196-E8E94C561B83}" destId="{A7ADB15C-F5D6-9B46-9E63-62F7DCBC0A05}" srcOrd="0" destOrd="0" parTransId="{D2819FEA-44EE-8347-8077-2541CC157DEE}" sibTransId="{F601556D-BC66-7E4F-A9C8-D58E1825C302}"/>
    <dgm:cxn modelId="{29DAF228-157E-7E40-B85D-6679218A15EB}" type="presOf" srcId="{F50F91A8-1AC3-8B47-B175-0ACD7F38133E}" destId="{952A098A-35C9-044F-B4F9-6649CB7F4F37}" srcOrd="0" destOrd="0" presId="urn:microsoft.com/office/officeart/2005/8/layout/radial3"/>
    <dgm:cxn modelId="{7CF53E70-E281-2845-8DDA-E7977F160C0A}" type="presParOf" srcId="{3CAAC7E2-3935-BD44-9685-11949DD1E70C}" destId="{32A60674-7369-294B-8ABA-11EF882BFA25}" srcOrd="0" destOrd="0" presId="urn:microsoft.com/office/officeart/2005/8/layout/radial3"/>
    <dgm:cxn modelId="{4085378B-0179-AB4B-8B8A-08EA72A6C172}" type="presParOf" srcId="{32A60674-7369-294B-8ABA-11EF882BFA25}" destId="{D1181A19-6E84-9645-9387-D4CE333BBAE2}" srcOrd="0" destOrd="0" presId="urn:microsoft.com/office/officeart/2005/8/layout/radial3"/>
    <dgm:cxn modelId="{B887F32D-997A-CD4E-BCED-CC969B71EAF3}" type="presParOf" srcId="{32A60674-7369-294B-8ABA-11EF882BFA25}" destId="{804F0B96-7FA3-174B-BBAB-2C3E5E323472}" srcOrd="1" destOrd="0" presId="urn:microsoft.com/office/officeart/2005/8/layout/radial3"/>
    <dgm:cxn modelId="{1B23B332-1049-1641-9BE3-21A35140ACF4}" type="presParOf" srcId="{32A60674-7369-294B-8ABA-11EF882BFA25}" destId="{119861B4-4877-7F4E-B6B3-BC2E0EDAEA5F}" srcOrd="2" destOrd="0" presId="urn:microsoft.com/office/officeart/2005/8/layout/radial3"/>
    <dgm:cxn modelId="{ED58FF58-737B-584E-8FE6-0B9E66304947}" type="presParOf" srcId="{32A60674-7369-294B-8ABA-11EF882BFA25}" destId="{52B44586-E793-6046-91B9-58256C161AF7}" srcOrd="3" destOrd="0" presId="urn:microsoft.com/office/officeart/2005/8/layout/radial3"/>
    <dgm:cxn modelId="{B8728D33-4F01-6C42-A506-7D73B88ADB30}" type="presParOf" srcId="{32A60674-7369-294B-8ABA-11EF882BFA25}" destId="{F597E47D-9494-8242-A28C-6A50EF3B93AB}" srcOrd="4" destOrd="0" presId="urn:microsoft.com/office/officeart/2005/8/layout/radial3"/>
    <dgm:cxn modelId="{DCC7FBEC-2377-BC46-B12F-E9FF35AF4EFD}" type="presParOf" srcId="{32A60674-7369-294B-8ABA-11EF882BFA25}" destId="{952A098A-35C9-044F-B4F9-6649CB7F4F37}" srcOrd="5" destOrd="0" presId="urn:microsoft.com/office/officeart/2005/8/layout/radial3"/>
    <dgm:cxn modelId="{B887C4FF-58AA-AF45-95DA-E3CA488CA2DB}" type="presParOf" srcId="{32A60674-7369-294B-8ABA-11EF882BFA25}" destId="{79181C3E-909E-F84C-BF60-F35F4ED5AD3D}" srcOrd="6" destOrd="0" presId="urn:microsoft.com/office/officeart/2005/8/layout/radial3"/>
    <dgm:cxn modelId="{B49E6475-53A6-9947-8587-8ED71AC7CABA}" type="presParOf" srcId="{32A60674-7369-294B-8ABA-11EF882BFA25}" destId="{01137561-D6DC-7E4F-B11C-3BDFB3CAFB1B}" srcOrd="7" destOrd="0" presId="urn:microsoft.com/office/officeart/2005/8/layout/radial3"/>
    <dgm:cxn modelId="{DDB0E289-CD1C-B546-A3B3-259C0D36E0A2}" type="presParOf" srcId="{32A60674-7369-294B-8ABA-11EF882BFA25}" destId="{69CC1DCE-6D20-E748-B96C-3B5CC2C166F6}" srcOrd="8" destOrd="0" presId="urn:microsoft.com/office/officeart/2005/8/layout/radial3"/>
    <dgm:cxn modelId="{7EB0F309-9592-C949-B7CB-92EE76BD18F8}" type="presParOf" srcId="{32A60674-7369-294B-8ABA-11EF882BFA25}" destId="{553E10EC-B792-B941-BB85-74CAF34FAC9C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CEF382-DC36-9745-9BA1-0D364C6E60FC}" type="doc">
      <dgm:prSet loTypeId="urn:microsoft.com/office/officeart/2005/8/layout/process1" loCatId="" qsTypeId="urn:microsoft.com/office/officeart/2005/8/quickstyle/3D5" qsCatId="3D" csTypeId="urn:microsoft.com/office/officeart/2005/8/colors/accent0_1" csCatId="mainScheme" phldr="1"/>
      <dgm:spPr/>
    </dgm:pt>
    <dgm:pt modelId="{470C1CFC-3FF5-5B4E-A9A9-5EE7F2618DB6}">
      <dgm:prSet phldrT="[Text]"/>
      <dgm:spPr/>
      <dgm:t>
        <a:bodyPr/>
        <a:lstStyle/>
        <a:p>
          <a:r>
            <a:rPr lang="en-US" dirty="0" smtClean="0"/>
            <a:t>Limit access of employees</a:t>
          </a:r>
        </a:p>
      </dgm:t>
    </dgm:pt>
    <dgm:pt modelId="{93D230DD-9465-9748-992A-4423EA5C0713}" type="parTrans" cxnId="{D7642741-2368-D446-B8EB-9CE979164E81}">
      <dgm:prSet/>
      <dgm:spPr/>
      <dgm:t>
        <a:bodyPr/>
        <a:lstStyle/>
        <a:p>
          <a:endParaRPr lang="en-US"/>
        </a:p>
      </dgm:t>
    </dgm:pt>
    <dgm:pt modelId="{7EA9C19D-6912-CA44-8F3E-27999F0A4A77}" type="sibTrans" cxnId="{D7642741-2368-D446-B8EB-9CE979164E81}">
      <dgm:prSet/>
      <dgm:spPr/>
      <dgm:t>
        <a:bodyPr/>
        <a:lstStyle/>
        <a:p>
          <a:endParaRPr lang="en-US"/>
        </a:p>
      </dgm:t>
    </dgm:pt>
    <dgm:pt modelId="{9AEB372B-705D-4F40-BBF2-8C4DA332DA4A}">
      <dgm:prSet phldrT="[Text]"/>
      <dgm:spPr/>
      <dgm:t>
        <a:bodyPr/>
        <a:lstStyle/>
        <a:p>
          <a:r>
            <a:rPr lang="en-US" dirty="0" smtClean="0"/>
            <a:t>Increase encryption with high-risk data</a:t>
          </a:r>
          <a:endParaRPr lang="en-US" dirty="0"/>
        </a:p>
      </dgm:t>
    </dgm:pt>
    <dgm:pt modelId="{0EE6500E-0258-D944-9E60-C5F8F9F0069B}" type="parTrans" cxnId="{729B899F-C2F7-8A4A-AD1C-BDFBC0BDCAE3}">
      <dgm:prSet/>
      <dgm:spPr/>
      <dgm:t>
        <a:bodyPr/>
        <a:lstStyle/>
        <a:p>
          <a:endParaRPr lang="en-US"/>
        </a:p>
      </dgm:t>
    </dgm:pt>
    <dgm:pt modelId="{64057C17-A53B-2E4E-8CFF-6062D19F3C37}" type="sibTrans" cxnId="{729B899F-C2F7-8A4A-AD1C-BDFBC0BDCAE3}">
      <dgm:prSet/>
      <dgm:spPr/>
      <dgm:t>
        <a:bodyPr/>
        <a:lstStyle/>
        <a:p>
          <a:endParaRPr lang="en-US"/>
        </a:p>
      </dgm:t>
    </dgm:pt>
    <dgm:pt modelId="{17B4F16C-9AA3-0949-8CF5-D6D178EB05B8}">
      <dgm:prSet phldrT="[Text]"/>
      <dgm:spPr/>
      <dgm:t>
        <a:bodyPr/>
        <a:lstStyle/>
        <a:p>
          <a:r>
            <a:rPr lang="en-US" dirty="0" smtClean="0"/>
            <a:t>Watch device security in network</a:t>
          </a:r>
          <a:endParaRPr lang="en-US" dirty="0"/>
        </a:p>
      </dgm:t>
    </dgm:pt>
    <dgm:pt modelId="{0271139D-FC2E-B74F-A69F-588746DECCF9}" type="parTrans" cxnId="{037F63BC-F8C9-954D-97CF-99D8C0F53D20}">
      <dgm:prSet/>
      <dgm:spPr/>
      <dgm:t>
        <a:bodyPr/>
        <a:lstStyle/>
        <a:p>
          <a:endParaRPr lang="en-US"/>
        </a:p>
      </dgm:t>
    </dgm:pt>
    <dgm:pt modelId="{79C6686A-5E81-5F44-89EA-5373BEEA44E4}" type="sibTrans" cxnId="{037F63BC-F8C9-954D-97CF-99D8C0F53D20}">
      <dgm:prSet/>
      <dgm:spPr/>
      <dgm:t>
        <a:bodyPr/>
        <a:lstStyle/>
        <a:p>
          <a:endParaRPr lang="en-US"/>
        </a:p>
      </dgm:t>
    </dgm:pt>
    <dgm:pt modelId="{7D54A4AD-D7AD-024C-9D6C-713F3AEEB9F6}">
      <dgm:prSet phldrT="[Text]"/>
      <dgm:spPr/>
      <dgm:t>
        <a:bodyPr/>
        <a:lstStyle/>
        <a:p>
          <a:r>
            <a:rPr lang="en-US" dirty="0" smtClean="0"/>
            <a:t>Backup plan in place</a:t>
          </a:r>
          <a:endParaRPr lang="en-US" dirty="0"/>
        </a:p>
      </dgm:t>
    </dgm:pt>
    <dgm:pt modelId="{FA5392B2-9122-2E4F-84B8-30AC43C6EDC3}" type="parTrans" cxnId="{270246A4-82BF-3549-ABB0-7668CA57EE2F}">
      <dgm:prSet/>
      <dgm:spPr/>
      <dgm:t>
        <a:bodyPr/>
        <a:lstStyle/>
        <a:p>
          <a:endParaRPr lang="en-US"/>
        </a:p>
      </dgm:t>
    </dgm:pt>
    <dgm:pt modelId="{6167A008-3EF7-514B-A969-C801860435B2}" type="sibTrans" cxnId="{270246A4-82BF-3549-ABB0-7668CA57EE2F}">
      <dgm:prSet/>
      <dgm:spPr/>
      <dgm:t>
        <a:bodyPr/>
        <a:lstStyle/>
        <a:p>
          <a:endParaRPr lang="en-US"/>
        </a:p>
      </dgm:t>
    </dgm:pt>
    <dgm:pt modelId="{F35BD643-81E3-E54A-AD13-1186688DAFA2}" type="pres">
      <dgm:prSet presAssocID="{FBCEF382-DC36-9745-9BA1-0D364C6E60FC}" presName="Name0" presStyleCnt="0">
        <dgm:presLayoutVars>
          <dgm:dir/>
          <dgm:resizeHandles val="exact"/>
        </dgm:presLayoutVars>
      </dgm:prSet>
      <dgm:spPr/>
    </dgm:pt>
    <dgm:pt modelId="{89E5A66A-F361-2C4C-895C-E74AA88B2FD7}" type="pres">
      <dgm:prSet presAssocID="{470C1CFC-3FF5-5B4E-A9A9-5EE7F2618DB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1C9B87-AB71-DA40-A12A-5C22458F5D8B}" type="pres">
      <dgm:prSet presAssocID="{7EA9C19D-6912-CA44-8F3E-27999F0A4A7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681FE92-B81E-F942-8B52-AB18057D1C2C}" type="pres">
      <dgm:prSet presAssocID="{7EA9C19D-6912-CA44-8F3E-27999F0A4A7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5EFA696-A990-E343-8479-A48A0D2CEF59}" type="pres">
      <dgm:prSet presAssocID="{9AEB372B-705D-4F40-BBF2-8C4DA332DA4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9907A-1EF7-9542-8793-552C3DCFDCBF}" type="pres">
      <dgm:prSet presAssocID="{64057C17-A53B-2E4E-8CFF-6062D19F3C3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535B96F-E0BF-C848-A4D1-59A4C8502AF4}" type="pres">
      <dgm:prSet presAssocID="{64057C17-A53B-2E4E-8CFF-6062D19F3C3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A947E84-CCC0-6845-A42E-36872616ECA6}" type="pres">
      <dgm:prSet presAssocID="{17B4F16C-9AA3-0949-8CF5-D6D178EB05B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60325-5EF6-3C44-82F3-320D37CE1CC7}" type="pres">
      <dgm:prSet presAssocID="{79C6686A-5E81-5F44-89EA-5373BEEA44E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9DAA8E2-A736-E84A-8C3E-82EFA5E00F6A}" type="pres">
      <dgm:prSet presAssocID="{79C6686A-5E81-5F44-89EA-5373BEEA44E4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C3D6FCC-BC39-484C-A013-49FC5D015952}" type="pres">
      <dgm:prSet presAssocID="{7D54A4AD-D7AD-024C-9D6C-713F3AEEB9F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642741-2368-D446-B8EB-9CE979164E81}" srcId="{FBCEF382-DC36-9745-9BA1-0D364C6E60FC}" destId="{470C1CFC-3FF5-5B4E-A9A9-5EE7F2618DB6}" srcOrd="0" destOrd="0" parTransId="{93D230DD-9465-9748-992A-4423EA5C0713}" sibTransId="{7EA9C19D-6912-CA44-8F3E-27999F0A4A77}"/>
    <dgm:cxn modelId="{037F63BC-F8C9-954D-97CF-99D8C0F53D20}" srcId="{FBCEF382-DC36-9745-9BA1-0D364C6E60FC}" destId="{17B4F16C-9AA3-0949-8CF5-D6D178EB05B8}" srcOrd="2" destOrd="0" parTransId="{0271139D-FC2E-B74F-A69F-588746DECCF9}" sibTransId="{79C6686A-5E81-5F44-89EA-5373BEEA44E4}"/>
    <dgm:cxn modelId="{A93FB1D1-6C96-CF49-BA2E-83ABC3653AA9}" type="presOf" srcId="{470C1CFC-3FF5-5B4E-A9A9-5EE7F2618DB6}" destId="{89E5A66A-F361-2C4C-895C-E74AA88B2FD7}" srcOrd="0" destOrd="0" presId="urn:microsoft.com/office/officeart/2005/8/layout/process1"/>
    <dgm:cxn modelId="{29669F7B-9D4E-1948-953F-BF6D692044DB}" type="presOf" srcId="{17B4F16C-9AA3-0949-8CF5-D6D178EB05B8}" destId="{FA947E84-CCC0-6845-A42E-36872616ECA6}" srcOrd="0" destOrd="0" presId="urn:microsoft.com/office/officeart/2005/8/layout/process1"/>
    <dgm:cxn modelId="{8EDBB19C-F49E-B04C-883E-A0277B763396}" type="presOf" srcId="{64057C17-A53B-2E4E-8CFF-6062D19F3C37}" destId="{6535B96F-E0BF-C848-A4D1-59A4C8502AF4}" srcOrd="1" destOrd="0" presId="urn:microsoft.com/office/officeart/2005/8/layout/process1"/>
    <dgm:cxn modelId="{4F1ACA2C-AC83-FB4E-921D-9AB6A4E018CE}" type="presOf" srcId="{FBCEF382-DC36-9745-9BA1-0D364C6E60FC}" destId="{F35BD643-81E3-E54A-AD13-1186688DAFA2}" srcOrd="0" destOrd="0" presId="urn:microsoft.com/office/officeart/2005/8/layout/process1"/>
    <dgm:cxn modelId="{5933A2A4-D96A-9944-ABCA-C4335C439A61}" type="presOf" srcId="{79C6686A-5E81-5F44-89EA-5373BEEA44E4}" destId="{39DAA8E2-A736-E84A-8C3E-82EFA5E00F6A}" srcOrd="1" destOrd="0" presId="urn:microsoft.com/office/officeart/2005/8/layout/process1"/>
    <dgm:cxn modelId="{270246A4-82BF-3549-ABB0-7668CA57EE2F}" srcId="{FBCEF382-DC36-9745-9BA1-0D364C6E60FC}" destId="{7D54A4AD-D7AD-024C-9D6C-713F3AEEB9F6}" srcOrd="3" destOrd="0" parTransId="{FA5392B2-9122-2E4F-84B8-30AC43C6EDC3}" sibTransId="{6167A008-3EF7-514B-A969-C801860435B2}"/>
    <dgm:cxn modelId="{A047F558-9330-BA48-BED9-87F09D3D86F5}" type="presOf" srcId="{7EA9C19D-6912-CA44-8F3E-27999F0A4A77}" destId="{ED1C9B87-AB71-DA40-A12A-5C22458F5D8B}" srcOrd="0" destOrd="0" presId="urn:microsoft.com/office/officeart/2005/8/layout/process1"/>
    <dgm:cxn modelId="{729B899F-C2F7-8A4A-AD1C-BDFBC0BDCAE3}" srcId="{FBCEF382-DC36-9745-9BA1-0D364C6E60FC}" destId="{9AEB372B-705D-4F40-BBF2-8C4DA332DA4A}" srcOrd="1" destOrd="0" parTransId="{0EE6500E-0258-D944-9E60-C5F8F9F0069B}" sibTransId="{64057C17-A53B-2E4E-8CFF-6062D19F3C37}"/>
    <dgm:cxn modelId="{56C7428B-D684-F240-BF04-A38E2DCDC3FE}" type="presOf" srcId="{64057C17-A53B-2E4E-8CFF-6062D19F3C37}" destId="{39B9907A-1EF7-9542-8793-552C3DCFDCBF}" srcOrd="0" destOrd="0" presId="urn:microsoft.com/office/officeart/2005/8/layout/process1"/>
    <dgm:cxn modelId="{87BF7DD4-B62E-C74B-9A2C-5E7C0D284A30}" type="presOf" srcId="{7D54A4AD-D7AD-024C-9D6C-713F3AEEB9F6}" destId="{DC3D6FCC-BC39-484C-A013-49FC5D015952}" srcOrd="0" destOrd="0" presId="urn:microsoft.com/office/officeart/2005/8/layout/process1"/>
    <dgm:cxn modelId="{45156363-C7A8-994B-817C-21914F3A596D}" type="presOf" srcId="{9AEB372B-705D-4F40-BBF2-8C4DA332DA4A}" destId="{35EFA696-A990-E343-8479-A48A0D2CEF59}" srcOrd="0" destOrd="0" presId="urn:microsoft.com/office/officeart/2005/8/layout/process1"/>
    <dgm:cxn modelId="{716F9B4B-3496-5246-A8BF-5D4FAA42348E}" type="presOf" srcId="{79C6686A-5E81-5F44-89EA-5373BEEA44E4}" destId="{B6960325-5EF6-3C44-82F3-320D37CE1CC7}" srcOrd="0" destOrd="0" presId="urn:microsoft.com/office/officeart/2005/8/layout/process1"/>
    <dgm:cxn modelId="{3746A4B8-342D-ED4E-8C2F-E733DC7418D0}" type="presOf" srcId="{7EA9C19D-6912-CA44-8F3E-27999F0A4A77}" destId="{4681FE92-B81E-F942-8B52-AB18057D1C2C}" srcOrd="1" destOrd="0" presId="urn:microsoft.com/office/officeart/2005/8/layout/process1"/>
    <dgm:cxn modelId="{51AAC92A-BEE1-5A4B-873C-5D78AC735488}" type="presParOf" srcId="{F35BD643-81E3-E54A-AD13-1186688DAFA2}" destId="{89E5A66A-F361-2C4C-895C-E74AA88B2FD7}" srcOrd="0" destOrd="0" presId="urn:microsoft.com/office/officeart/2005/8/layout/process1"/>
    <dgm:cxn modelId="{67D4DB8E-071E-E44E-B296-5D24BA0B631E}" type="presParOf" srcId="{F35BD643-81E3-E54A-AD13-1186688DAFA2}" destId="{ED1C9B87-AB71-DA40-A12A-5C22458F5D8B}" srcOrd="1" destOrd="0" presId="urn:microsoft.com/office/officeart/2005/8/layout/process1"/>
    <dgm:cxn modelId="{46159ABD-3574-244A-A0D3-7054C7A48336}" type="presParOf" srcId="{ED1C9B87-AB71-DA40-A12A-5C22458F5D8B}" destId="{4681FE92-B81E-F942-8B52-AB18057D1C2C}" srcOrd="0" destOrd="0" presId="urn:microsoft.com/office/officeart/2005/8/layout/process1"/>
    <dgm:cxn modelId="{1C3577E0-E9C3-B045-80E3-57347CBD33C4}" type="presParOf" srcId="{F35BD643-81E3-E54A-AD13-1186688DAFA2}" destId="{35EFA696-A990-E343-8479-A48A0D2CEF59}" srcOrd="2" destOrd="0" presId="urn:microsoft.com/office/officeart/2005/8/layout/process1"/>
    <dgm:cxn modelId="{D8605492-36F6-C841-9271-3812ABB67A73}" type="presParOf" srcId="{F35BD643-81E3-E54A-AD13-1186688DAFA2}" destId="{39B9907A-1EF7-9542-8793-552C3DCFDCBF}" srcOrd="3" destOrd="0" presId="urn:microsoft.com/office/officeart/2005/8/layout/process1"/>
    <dgm:cxn modelId="{CD2BD220-12DE-054D-A637-47CC807BC356}" type="presParOf" srcId="{39B9907A-1EF7-9542-8793-552C3DCFDCBF}" destId="{6535B96F-E0BF-C848-A4D1-59A4C8502AF4}" srcOrd="0" destOrd="0" presId="urn:microsoft.com/office/officeart/2005/8/layout/process1"/>
    <dgm:cxn modelId="{B625B754-FAD3-144B-AA2E-2BEF8648D372}" type="presParOf" srcId="{F35BD643-81E3-E54A-AD13-1186688DAFA2}" destId="{FA947E84-CCC0-6845-A42E-36872616ECA6}" srcOrd="4" destOrd="0" presId="urn:microsoft.com/office/officeart/2005/8/layout/process1"/>
    <dgm:cxn modelId="{7D29F494-9E7F-3C4F-91BF-CE392A61E316}" type="presParOf" srcId="{F35BD643-81E3-E54A-AD13-1186688DAFA2}" destId="{B6960325-5EF6-3C44-82F3-320D37CE1CC7}" srcOrd="5" destOrd="0" presId="urn:microsoft.com/office/officeart/2005/8/layout/process1"/>
    <dgm:cxn modelId="{2EF5CDA3-6AB7-7243-A493-14A4DD761CEF}" type="presParOf" srcId="{B6960325-5EF6-3C44-82F3-320D37CE1CC7}" destId="{39DAA8E2-A736-E84A-8C3E-82EFA5E00F6A}" srcOrd="0" destOrd="0" presId="urn:microsoft.com/office/officeart/2005/8/layout/process1"/>
    <dgm:cxn modelId="{E6D78889-34DA-DC45-B48E-E33A3856235F}" type="presParOf" srcId="{F35BD643-81E3-E54A-AD13-1186688DAFA2}" destId="{DC3D6FCC-BC39-484C-A013-49FC5D01595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81A19-6E84-9645-9387-D4CE333BBAE2}">
      <dsp:nvSpPr>
        <dsp:cNvPr id="0" name=""/>
        <dsp:cNvSpPr/>
      </dsp:nvSpPr>
      <dsp:spPr>
        <a:xfrm>
          <a:off x="2519336" y="1719358"/>
          <a:ext cx="2567663" cy="2545117"/>
        </a:xfrm>
        <a:prstGeom prst="ellipse">
          <a:avLst/>
        </a:prstGeom>
        <a:solidFill>
          <a:schemeClr val="dk1"/>
        </a:solidFill>
        <a:ln w="12700" cap="flat" cmpd="sng" algn="in">
          <a:solidFill>
            <a:schemeClr val="dk1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Key Characteristics &amp; Advantages</a:t>
          </a:r>
          <a:endParaRPr lang="en-US" sz="200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895362" y="2092082"/>
        <a:ext cx="1815611" cy="1799669"/>
      </dsp:txXfrm>
    </dsp:sp>
    <dsp:sp modelId="{804F0B96-7FA3-174B-BBAB-2C3E5E323472}">
      <dsp:nvSpPr>
        <dsp:cNvPr id="0" name=""/>
        <dsp:cNvSpPr/>
      </dsp:nvSpPr>
      <dsp:spPr>
        <a:xfrm>
          <a:off x="2971050" y="32638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Software Integration</a:t>
          </a:r>
          <a:endParaRPr lang="en-US" sz="1500" kern="1200" dirty="0"/>
        </a:p>
      </dsp:txBody>
      <dsp:txXfrm>
        <a:off x="3212755" y="274343"/>
        <a:ext cx="1167056" cy="1167056"/>
      </dsp:txXfrm>
    </dsp:sp>
    <dsp:sp modelId="{119861B4-4877-7F4E-B6B3-BC2E0EDAEA5F}">
      <dsp:nvSpPr>
        <dsp:cNvPr id="0" name=""/>
        <dsp:cNvSpPr/>
      </dsp:nvSpPr>
      <dsp:spPr>
        <a:xfrm>
          <a:off x="4353934" y="535967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Cost Efficient</a:t>
          </a:r>
          <a:endParaRPr lang="en-US" sz="1500" kern="1200" dirty="0"/>
        </a:p>
      </dsp:txBody>
      <dsp:txXfrm>
        <a:off x="4595639" y="777672"/>
        <a:ext cx="1167056" cy="1167056"/>
      </dsp:txXfrm>
    </dsp:sp>
    <dsp:sp modelId="{52B44586-E793-6046-91B9-58256C161AF7}">
      <dsp:nvSpPr>
        <dsp:cNvPr id="0" name=""/>
        <dsp:cNvSpPr/>
      </dsp:nvSpPr>
      <dsp:spPr>
        <a:xfrm>
          <a:off x="5089752" y="1810440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More Secure</a:t>
          </a:r>
          <a:endParaRPr lang="en-US" sz="1500" kern="1200" dirty="0"/>
        </a:p>
      </dsp:txBody>
      <dsp:txXfrm>
        <a:off x="5331457" y="2052145"/>
        <a:ext cx="1167056" cy="1167056"/>
      </dsp:txXfrm>
    </dsp:sp>
    <dsp:sp modelId="{F597E47D-9494-8242-A28C-6A50EF3B93AB}">
      <dsp:nvSpPr>
        <dsp:cNvPr id="0" name=""/>
        <dsp:cNvSpPr/>
      </dsp:nvSpPr>
      <dsp:spPr>
        <a:xfrm>
          <a:off x="4834205" y="3259717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Document Control</a:t>
          </a:r>
          <a:endParaRPr lang="en-US" sz="1500" kern="1200" dirty="0"/>
        </a:p>
      </dsp:txBody>
      <dsp:txXfrm>
        <a:off x="5075910" y="3501422"/>
        <a:ext cx="1167056" cy="1167056"/>
      </dsp:txXfrm>
    </dsp:sp>
    <dsp:sp modelId="{952A098A-35C9-044F-B4F9-6649CB7F4F37}">
      <dsp:nvSpPr>
        <dsp:cNvPr id="0" name=""/>
        <dsp:cNvSpPr/>
      </dsp:nvSpPr>
      <dsp:spPr>
        <a:xfrm>
          <a:off x="3706867" y="4205666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Backup &amp; Recovery</a:t>
          </a:r>
          <a:endParaRPr lang="en-US" sz="1500" kern="1200" dirty="0"/>
        </a:p>
      </dsp:txBody>
      <dsp:txXfrm>
        <a:off x="3948572" y="4447371"/>
        <a:ext cx="1167056" cy="1167056"/>
      </dsp:txXfrm>
    </dsp:sp>
    <dsp:sp modelId="{79181C3E-909E-F84C-BF60-F35F4ED5AD3D}">
      <dsp:nvSpPr>
        <dsp:cNvPr id="0" name=""/>
        <dsp:cNvSpPr/>
      </dsp:nvSpPr>
      <dsp:spPr>
        <a:xfrm>
          <a:off x="2235233" y="4205666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Streamline Work-Flow</a:t>
          </a:r>
          <a:endParaRPr lang="en-US" sz="1500" kern="1200" dirty="0"/>
        </a:p>
      </dsp:txBody>
      <dsp:txXfrm>
        <a:off x="2476938" y="4447371"/>
        <a:ext cx="1167056" cy="1167056"/>
      </dsp:txXfrm>
    </dsp:sp>
    <dsp:sp modelId="{01137561-D6DC-7E4F-B11C-3BDFB3CAFB1B}">
      <dsp:nvSpPr>
        <dsp:cNvPr id="0" name=""/>
        <dsp:cNvSpPr/>
      </dsp:nvSpPr>
      <dsp:spPr>
        <a:xfrm>
          <a:off x="1107895" y="3259717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Rapid Development</a:t>
          </a:r>
          <a:endParaRPr lang="en-US" sz="1500" kern="1200" dirty="0"/>
        </a:p>
      </dsp:txBody>
      <dsp:txXfrm>
        <a:off x="1349600" y="3501422"/>
        <a:ext cx="1167056" cy="1167056"/>
      </dsp:txXfrm>
    </dsp:sp>
    <dsp:sp modelId="{69CC1DCE-6D20-E748-B96C-3B5CC2C166F6}">
      <dsp:nvSpPr>
        <dsp:cNvPr id="0" name=""/>
        <dsp:cNvSpPr/>
      </dsp:nvSpPr>
      <dsp:spPr>
        <a:xfrm>
          <a:off x="852348" y="1810440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Infinite Storage</a:t>
          </a:r>
          <a:endParaRPr lang="en-US" sz="1500" kern="1200" dirty="0"/>
        </a:p>
      </dsp:txBody>
      <dsp:txXfrm>
        <a:off x="1094053" y="2052145"/>
        <a:ext cx="1167056" cy="1167056"/>
      </dsp:txXfrm>
    </dsp:sp>
    <dsp:sp modelId="{553E10EC-B792-B941-BB85-74CAF34FAC9C}">
      <dsp:nvSpPr>
        <dsp:cNvPr id="0" name=""/>
        <dsp:cNvSpPr/>
      </dsp:nvSpPr>
      <dsp:spPr>
        <a:xfrm>
          <a:off x="1588166" y="535967"/>
          <a:ext cx="1650466" cy="16504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More Flexible</a:t>
          </a:r>
          <a:endParaRPr lang="en-US" sz="1500" kern="1200" dirty="0"/>
        </a:p>
      </dsp:txBody>
      <dsp:txXfrm>
        <a:off x="1829871" y="777672"/>
        <a:ext cx="1167056" cy="1167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5A66A-F361-2C4C-895C-E74AA88B2FD7}">
      <dsp:nvSpPr>
        <dsp:cNvPr id="0" name=""/>
        <dsp:cNvSpPr/>
      </dsp:nvSpPr>
      <dsp:spPr>
        <a:xfrm>
          <a:off x="5032" y="2014844"/>
          <a:ext cx="2200183" cy="1320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Limit access of employees</a:t>
          </a:r>
        </a:p>
      </dsp:txBody>
      <dsp:txXfrm>
        <a:off x="43697" y="2053509"/>
        <a:ext cx="2122853" cy="1242780"/>
      </dsp:txXfrm>
    </dsp:sp>
    <dsp:sp modelId="{ED1C9B87-AB71-DA40-A12A-5C22458F5D8B}">
      <dsp:nvSpPr>
        <dsp:cNvPr id="0" name=""/>
        <dsp:cNvSpPr/>
      </dsp:nvSpPr>
      <dsp:spPr>
        <a:xfrm>
          <a:off x="2425234" y="2402077"/>
          <a:ext cx="466439" cy="5456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425234" y="2511206"/>
        <a:ext cx="326507" cy="327387"/>
      </dsp:txXfrm>
    </dsp:sp>
    <dsp:sp modelId="{35EFA696-A990-E343-8479-A48A0D2CEF59}">
      <dsp:nvSpPr>
        <dsp:cNvPr id="0" name=""/>
        <dsp:cNvSpPr/>
      </dsp:nvSpPr>
      <dsp:spPr>
        <a:xfrm>
          <a:off x="3085289" y="2014844"/>
          <a:ext cx="2200183" cy="1320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Increase encryption with high-risk data</a:t>
          </a:r>
          <a:endParaRPr lang="en-US" sz="2300" kern="1200" dirty="0"/>
        </a:p>
      </dsp:txBody>
      <dsp:txXfrm>
        <a:off x="3123954" y="2053509"/>
        <a:ext cx="2122853" cy="1242780"/>
      </dsp:txXfrm>
    </dsp:sp>
    <dsp:sp modelId="{39B9907A-1EF7-9542-8793-552C3DCFDCBF}">
      <dsp:nvSpPr>
        <dsp:cNvPr id="0" name=""/>
        <dsp:cNvSpPr/>
      </dsp:nvSpPr>
      <dsp:spPr>
        <a:xfrm>
          <a:off x="5505492" y="2402077"/>
          <a:ext cx="466439" cy="5456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505492" y="2511206"/>
        <a:ext cx="326507" cy="327387"/>
      </dsp:txXfrm>
    </dsp:sp>
    <dsp:sp modelId="{FA947E84-CCC0-6845-A42E-36872616ECA6}">
      <dsp:nvSpPr>
        <dsp:cNvPr id="0" name=""/>
        <dsp:cNvSpPr/>
      </dsp:nvSpPr>
      <dsp:spPr>
        <a:xfrm>
          <a:off x="6165547" y="2014844"/>
          <a:ext cx="2200183" cy="1320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Watch device security in network</a:t>
          </a:r>
          <a:endParaRPr lang="en-US" sz="2300" kern="1200" dirty="0"/>
        </a:p>
      </dsp:txBody>
      <dsp:txXfrm>
        <a:off x="6204212" y="2053509"/>
        <a:ext cx="2122853" cy="1242780"/>
      </dsp:txXfrm>
    </dsp:sp>
    <dsp:sp modelId="{B6960325-5EF6-3C44-82F3-320D37CE1CC7}">
      <dsp:nvSpPr>
        <dsp:cNvPr id="0" name=""/>
        <dsp:cNvSpPr/>
      </dsp:nvSpPr>
      <dsp:spPr>
        <a:xfrm>
          <a:off x="8585749" y="2402077"/>
          <a:ext cx="466439" cy="5456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8585749" y="2511206"/>
        <a:ext cx="326507" cy="327387"/>
      </dsp:txXfrm>
    </dsp:sp>
    <dsp:sp modelId="{DC3D6FCC-BC39-484C-A013-49FC5D015952}">
      <dsp:nvSpPr>
        <dsp:cNvPr id="0" name=""/>
        <dsp:cNvSpPr/>
      </dsp:nvSpPr>
      <dsp:spPr>
        <a:xfrm>
          <a:off x="9245804" y="2014844"/>
          <a:ext cx="2200183" cy="1320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Backup plan in place</a:t>
          </a:r>
          <a:endParaRPr lang="en-US" sz="2300" kern="1200" dirty="0"/>
        </a:p>
      </dsp:txBody>
      <dsp:txXfrm>
        <a:off x="9284469" y="2053509"/>
        <a:ext cx="2122853" cy="1242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5FD4F-5C68-244C-B08C-8C7D1DB48B06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4AF6-1CFA-094F-BA05-3047401D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AF6-1CFA-094F-BA05-3047401D3A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AF6-1CFA-094F-BA05-3047401D3A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4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758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3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5278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1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23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4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8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419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7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2405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99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7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87115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0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485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3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7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69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341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8645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7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39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3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8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486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28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2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3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0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5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12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9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444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5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8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9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0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2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03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46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B3BFA4-6B8C-7842-B375-6B66C543F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3041078/security/the-dirty-dozen-12-cloud-security-threats.html" TargetMode="External"/><Relationship Id="rId4" Type="http://schemas.openxmlformats.org/officeDocument/2006/relationships/hyperlink" Target="https://apprenda.com/library/paas/iaas-paas-saas-explained-compared/" TargetMode="External"/><Relationship Id="rId5" Type="http://schemas.openxmlformats.org/officeDocument/2006/relationships/hyperlink" Target="http://gizmodo.com/mexicos-entire-voter-database-was-leaked-to-the-interne-1772765367" TargetMode="External"/><Relationship Id="rId6" Type="http://schemas.openxmlformats.org/officeDocument/2006/relationships/hyperlink" Target="http://cloudtweaks.com/2013/10/ways-improving-cloud-security/" TargetMode="External"/><Relationship Id="rId7" Type="http://schemas.openxmlformats.org/officeDocument/2006/relationships/hyperlink" Target="https://www.skyhighnetworks.com/cloud-security-blog/9-cloud-computing-security-risks-every-company-faces/" TargetMode="External"/><Relationship Id="rId8" Type="http://schemas.openxmlformats.org/officeDocument/2006/relationships/hyperlink" Target="http://www.webopedia.com/quick_ref/cloud_computing_terms.asp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wikiwand.com/en/Cloud_computing_securit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gizmodo.com/mexicos-entire-voter-database-was-leaked-to-the-interne-177276536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hyperlink" Target="Final%20Project/Excel.xls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Final%20Project/Word.docx" TargetMode="Externa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Computing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3" y="5059080"/>
            <a:ext cx="7034362" cy="706355"/>
          </a:xfrm>
        </p:spPr>
        <p:txBody>
          <a:bodyPr>
            <a:noAutofit/>
          </a:bodyPr>
          <a:lstStyle/>
          <a:p>
            <a:r>
              <a:rPr lang="en-US" sz="1800" dirty="0" smtClean="0"/>
              <a:t>Frances Coronel</a:t>
            </a:r>
          </a:p>
          <a:p>
            <a:r>
              <a:rPr lang="en-US" sz="1800" dirty="0" smtClean="0"/>
              <a:t>CSC 120 | Final Project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489555" y="4597415"/>
            <a:ext cx="5542864" cy="92333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innerShdw blurRad="114300">
                    <a:prstClr val="black"/>
                  </a:innerShdw>
                </a:effectLst>
              </a:rPr>
              <a:t>Let’s clear the air.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9601200" cy="358140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www.wikiwand.com/en/Cloud_computing_security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www.infoworld.com/article/3041078/security/the-dirty-dozen-12-cloud-security-threats.html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https://apprenda.com/library/paas/iaas-paas-saas-explained-compared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gizmodo.com/mexicos-entire-voter-database-was-leaked-to-the-interne-1772765367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http://cloudtweaks.com/2013/10/ways-improving-cloud-security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/>
              </a:rPr>
              <a:t>https://www.skyhighnetworks.com/cloud-security-blog/9-cloud-computing-security-risks-every-company-faces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www.webopedia.com/quick_ref/cloud_computing_terms.asp</a:t>
            </a:r>
            <a:r>
              <a:rPr lang="en-US" smtClean="0"/>
              <a:t>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dirty="0" smtClean="0"/>
              <a:t>4/26/16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/>
          <a:p>
            <a:r>
              <a:rPr lang="de-DE" dirty="0" err="1" smtClean="0"/>
              <a:t>Coronel</a:t>
            </a:r>
            <a:r>
              <a:rPr lang="de-DE" dirty="0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Smiley Face 8"/>
          <p:cNvSpPr/>
          <p:nvPr/>
        </p:nvSpPr>
        <p:spPr>
          <a:xfrm>
            <a:off x="4587766" y="685800"/>
            <a:ext cx="693683" cy="693683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13034"/>
            <a:ext cx="9601200" cy="4054366"/>
          </a:xfrm>
        </p:spPr>
        <p:txBody>
          <a:bodyPr>
            <a:normAutofit fontScale="77500" lnSpcReduction="20000"/>
          </a:bodyPr>
          <a:lstStyle/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What is cloud computing security?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Specific Computer Functions and Models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Human Impact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Data Impact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How the Security Can Be Improved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Excel Document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Word Document</a:t>
            </a:r>
          </a:p>
          <a:p>
            <a:pPr marL="1737360" indent="-914400">
              <a:buFont typeface="+mj-lt"/>
              <a:buAutoNum type="arabicParenR" startAt="3"/>
            </a:pPr>
            <a:r>
              <a:rPr lang="en-US" sz="4000" dirty="0" smtClean="0"/>
              <a:t>References</a:t>
            </a:r>
          </a:p>
          <a:p>
            <a:pPr marL="1737360" indent="-914400">
              <a:buFont typeface="+mj-lt"/>
              <a:buAutoNum type="arabicParenR" startAt="3"/>
            </a:pPr>
            <a:endParaRPr lang="en-US" sz="4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1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cloud computing security?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3121572"/>
            <a:ext cx="3840480" cy="2736916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act of protecting data in 3</a:t>
            </a:r>
            <a:r>
              <a:rPr lang="en-US" sz="3600" baseline="30000" dirty="0" smtClean="0"/>
              <a:t>rd</a:t>
            </a:r>
            <a:r>
              <a:rPr lang="en-US" sz="3600" dirty="0" smtClean="0"/>
              <a:t> party data centers.</a:t>
            </a:r>
            <a:endParaRPr lang="en-US" sz="3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Coronel</a:t>
            </a:r>
            <a:r>
              <a:rPr lang="de-DE" dirty="0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7565201"/>
              </p:ext>
            </p:extLst>
          </p:nvPr>
        </p:nvGraphicFramePr>
        <p:xfrm>
          <a:off x="4599432" y="425668"/>
          <a:ext cx="7592567" cy="588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22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Specific Computer Functions and Models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66119"/>
              </p:ext>
            </p:extLst>
          </p:nvPr>
        </p:nvGraphicFramePr>
        <p:xfrm>
          <a:off x="5691562" y="107577"/>
          <a:ext cx="6330108" cy="3938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036"/>
                <a:gridCol w="2110036"/>
                <a:gridCol w="2110036"/>
              </a:tblGrid>
              <a:tr h="42115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 smtClean="0"/>
                        <a:t>SaaS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 err="1" smtClean="0"/>
                        <a:t>PaaS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 err="1" smtClean="0"/>
                        <a:t>IaaS</a:t>
                      </a:r>
                      <a:endParaRPr lang="en-US" sz="2400" dirty="0"/>
                    </a:p>
                  </a:txBody>
                  <a:tcPr anchor="ctr"/>
                </a:tc>
              </a:tr>
              <a:tr h="1038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Content Resource Management (CRM)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Databases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Virtual Machines</a:t>
                      </a:r>
                      <a:endParaRPr lang="en-US" dirty="0"/>
                    </a:p>
                  </a:txBody>
                  <a:tcPr anchor="ctr"/>
                </a:tc>
              </a:tr>
              <a:tr h="1038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Email, Communication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Servers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Servers &amp; Networks</a:t>
                      </a:r>
                      <a:endParaRPr lang="en-US" dirty="0"/>
                    </a:p>
                  </a:txBody>
                  <a:tcPr anchor="ctr"/>
                </a:tc>
              </a:tr>
              <a:tr h="1038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Games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Development Tools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43688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SaaS – Software as a Service</a:t>
            </a:r>
          </a:p>
          <a:p>
            <a:pPr marL="74295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Applications delivered over the web</a:t>
            </a:r>
          </a:p>
          <a:p>
            <a:pPr marL="285750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PaaS</a:t>
            </a:r>
            <a:r>
              <a:rPr lang="en-US" dirty="0" smtClean="0">
                <a:solidFill>
                  <a:schemeClr val="bg1"/>
                </a:solidFill>
              </a:rPr>
              <a:t> – Platform as a Service</a:t>
            </a:r>
          </a:p>
          <a:p>
            <a:pPr marL="742950" lvl="1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Set of tools designed to make coding and deploying those apps easy and quick</a:t>
            </a:r>
          </a:p>
          <a:p>
            <a:pPr marL="285750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IaaS</a:t>
            </a:r>
            <a:r>
              <a:rPr lang="en-US" dirty="0" smtClean="0">
                <a:solidFill>
                  <a:schemeClr val="bg1"/>
                </a:solidFill>
              </a:rPr>
              <a:t> – Infrastructure as a Service</a:t>
            </a:r>
          </a:p>
          <a:p>
            <a:pPr marL="742950" lvl="1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Hardware and software that powers all servers, storage, networks, and operating systems</a:t>
            </a:r>
          </a:p>
          <a:p>
            <a:pPr marL="742950" lvl="1" indent="-285750">
              <a:lnSpc>
                <a:spcPct val="200000"/>
              </a:lnSpc>
              <a:spcAft>
                <a:spcPts val="0"/>
              </a:spcAft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dirty="0" smtClean="0"/>
              <a:t>4/26/16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/>
          <a:p>
            <a:r>
              <a:rPr lang="de-DE" dirty="0" err="1" smtClean="0"/>
              <a:t>Coronel</a:t>
            </a:r>
            <a:r>
              <a:rPr lang="de-DE" dirty="0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63" y="5712510"/>
            <a:ext cx="917166" cy="9171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6" y="5039881"/>
            <a:ext cx="658906" cy="6589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28" y="4326305"/>
            <a:ext cx="808318" cy="8083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58" y="4362663"/>
            <a:ext cx="831920" cy="5199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651" y="4362663"/>
            <a:ext cx="1751103" cy="5837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113" y="4800075"/>
            <a:ext cx="1518024" cy="11385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4376" y="5832645"/>
            <a:ext cx="2210421" cy="804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604" y="5299797"/>
            <a:ext cx="1065696" cy="10656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6509" y="4285567"/>
            <a:ext cx="1724161" cy="5145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669" y="5072837"/>
            <a:ext cx="1214127" cy="7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0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2891517"/>
          </a:xfrm>
        </p:spPr>
        <p:txBody>
          <a:bodyPr/>
          <a:lstStyle/>
          <a:p>
            <a:r>
              <a:rPr lang="en-US" sz="3600" i="0" dirty="0" smtClean="0"/>
              <a:t>Humans Impacted</a:t>
            </a:r>
            <a:r>
              <a:rPr lang="en-US" sz="3600" i="0" dirty="0"/>
              <a:t/>
            </a:r>
            <a:br>
              <a:rPr lang="en-US" sz="3600" i="0" dirty="0"/>
            </a:br>
            <a:r>
              <a:rPr lang="en-US" sz="3600" i="0" dirty="0"/>
              <a:t/>
            </a:r>
            <a:br>
              <a:rPr lang="en-US" sz="3600" i="0" dirty="0"/>
            </a:br>
            <a:r>
              <a:rPr lang="en-US" sz="6000" i="0" dirty="0" smtClean="0">
                <a:latin typeface="Wingdings" charset="2"/>
                <a:ea typeface="Wingdings" charset="2"/>
                <a:cs typeface="Wingdings" charset="2"/>
              </a:rPr>
              <a:t>N</a:t>
            </a:r>
            <a:endParaRPr lang="en-US" sz="3600" dirty="0"/>
          </a:p>
        </p:txBody>
      </p:sp>
      <p:pic>
        <p:nvPicPr>
          <p:cNvPr id="8" name="Picture Placeholder 7">
            <a:hlinkClick r:id="rId2"/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1102"/>
          <a:stretch/>
        </p:blipFill>
        <p:spPr>
          <a:xfrm>
            <a:off x="5101236" y="411192"/>
            <a:ext cx="6355657" cy="61031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3058511"/>
            <a:ext cx="3840480" cy="2799978"/>
          </a:xfrm>
        </p:spPr>
        <p:txBody>
          <a:bodyPr>
            <a:noAutofit/>
          </a:bodyPr>
          <a:lstStyle/>
          <a:p>
            <a:r>
              <a:rPr lang="en-US" sz="2000" dirty="0" smtClean="0"/>
              <a:t>Everyone has their data on the cloud now.</a:t>
            </a:r>
          </a:p>
          <a:p>
            <a:r>
              <a:rPr lang="en-US" sz="2000" dirty="0" smtClean="0"/>
              <a:t> </a:t>
            </a:r>
          </a:p>
          <a:p>
            <a:r>
              <a:rPr lang="en-US" sz="2000" dirty="0" smtClean="0"/>
              <a:t>This means anyone’s data can be </a:t>
            </a:r>
            <a:r>
              <a:rPr lang="en-US" sz="2000" b="1" dirty="0" smtClean="0"/>
              <a:t>compromised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34" y="5151116"/>
            <a:ext cx="1801085" cy="6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9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Impact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90650" y="1954924"/>
            <a:ext cx="9601200" cy="35814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Loss or theft of intellectual property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Compliance violations and regulatory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Malware infections that unleash a targeted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Diminished customer trust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Decreased contracts with business partners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Data breach requiring disclosure to victims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Revenue losses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Coronel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BFA4-6B8C-7842-B375-6B66C543FBCA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58" y="329324"/>
            <a:ext cx="1625600" cy="162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451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Security Can Be Improved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5957"/>
              </p:ext>
            </p:extLst>
          </p:nvPr>
        </p:nvGraphicFramePr>
        <p:xfrm>
          <a:off x="740979" y="685800"/>
          <a:ext cx="11451021" cy="53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276" y="3895325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09" y="4377490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6342" y="4734913"/>
            <a:ext cx="11430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375" y="495822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8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E5A66A-F361-2C4C-895C-E74AA88B2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89E5A66A-F361-2C4C-895C-E74AA88B2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89E5A66A-F361-2C4C-895C-E74AA88B2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graphicEl>
                                              <a:dgm id="{89E5A66A-F361-2C4C-895C-E74AA88B2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1C9B87-AB71-DA40-A12A-5C22458F5D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ED1C9B87-AB71-DA40-A12A-5C22458F5D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dgm id="{ED1C9B87-AB71-DA40-A12A-5C22458F5D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ED1C9B87-AB71-DA40-A12A-5C22458F5D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EFA696-A990-E343-8479-A48A0D2CE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35EFA696-A990-E343-8479-A48A0D2CE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35EFA696-A990-E343-8479-A48A0D2CE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35EFA696-A990-E343-8479-A48A0D2CE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B9907A-1EF7-9542-8793-552C3DCFD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39B9907A-1EF7-9542-8793-552C3DCFD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39B9907A-1EF7-9542-8793-552C3DCFD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39B9907A-1EF7-9542-8793-552C3DCFD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947E84-CCC0-6845-A42E-36872616E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FA947E84-CCC0-6845-A42E-36872616E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FA947E84-CCC0-6845-A42E-36872616E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FA947E84-CCC0-6845-A42E-36872616E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960325-5EF6-3C44-82F3-320D37CE1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B6960325-5EF6-3C44-82F3-320D37CE1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graphicEl>
                                              <a:dgm id="{B6960325-5EF6-3C44-82F3-320D37CE1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B6960325-5EF6-3C44-82F3-320D37CE1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3D6FCC-BC39-484C-A013-49FC5D01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DC3D6FCC-BC39-484C-A013-49FC5D01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DC3D6FCC-BC39-484C-A013-49FC5D01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DC3D6FCC-BC39-484C-A013-49FC5D015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Excel Document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820" y="1859184"/>
            <a:ext cx="5411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This chart examines the average number of malware incidents and data breaches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Can be concluded that high tech companies are exposed to most high-risk behavior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Conclusion makes sense since they tend to have more flexible policies regarding use of cloud services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hlinkClick r:id="rId2" action="ppaction://hlinkfile"/>
              </a:rPr>
              <a:t>Final Project - Excel.xlsx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91" y="971550"/>
            <a:ext cx="12700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4" y="1573960"/>
            <a:ext cx="5997155" cy="435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85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smtClean="0"/>
              <a:t>4/26/16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/>
          <a:p>
            <a:r>
              <a:rPr lang="de-DE" smtClean="0"/>
              <a:t>Coronel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86B3BFA4-6B8C-7842-B375-6B66C543FBCA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Word Document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3000" y="1765988"/>
            <a:ext cx="6477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This flyer gives a quick overview of who four key providers are when it comes to providing secure cloud computing.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These four providers are Amazon EC2, Eucalyptus, IBM Cloud, and Red Hat Open Shift.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They are all at the highest level of cloud computing, which is </a:t>
            </a:r>
            <a:r>
              <a:rPr lang="en-US" sz="2400" dirty="0" err="1" smtClean="0"/>
              <a:t>IaaS</a:t>
            </a:r>
            <a:r>
              <a:rPr lang="en-US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hlinkClick r:id="rId2" action="ppaction://hlinkfile"/>
              </a:rPr>
              <a:t>Final Project - Word.docx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9" y="381110"/>
            <a:ext cx="4037338" cy="522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115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408</Words>
  <Application>Microsoft Macintosh PowerPoint</Application>
  <PresentationFormat>Widescreen</PresentationFormat>
  <Paragraphs>114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Calibri Light</vt:lpstr>
      <vt:lpstr>Century Schoolbook</vt:lpstr>
      <vt:lpstr>Corbel</vt:lpstr>
      <vt:lpstr>Franklin Gothic Book</vt:lpstr>
      <vt:lpstr>Wingdings</vt:lpstr>
      <vt:lpstr>Arial</vt:lpstr>
      <vt:lpstr>Headlines</vt:lpstr>
      <vt:lpstr>Crop</vt:lpstr>
      <vt:lpstr>1_Crop</vt:lpstr>
      <vt:lpstr>Retrospect</vt:lpstr>
      <vt:lpstr>Cloud Computing Security</vt:lpstr>
      <vt:lpstr>Outline</vt:lpstr>
      <vt:lpstr>So what is cloud computing security?</vt:lpstr>
      <vt:lpstr>Specific Computer Functions and Models</vt:lpstr>
      <vt:lpstr>Humans Impacted  N</vt:lpstr>
      <vt:lpstr>Data Impact</vt:lpstr>
      <vt:lpstr>How the Security Can Be Improved</vt:lpstr>
      <vt:lpstr>Excel Document</vt:lpstr>
      <vt:lpstr>Word Document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Violet Siegius</dc:creator>
  <cp:lastModifiedBy>Violet Siegius</cp:lastModifiedBy>
  <cp:revision>25</cp:revision>
  <dcterms:created xsi:type="dcterms:W3CDTF">2016-04-26T00:15:37Z</dcterms:created>
  <dcterms:modified xsi:type="dcterms:W3CDTF">2016-04-26T11:41:36Z</dcterms:modified>
</cp:coreProperties>
</file>